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3" r:id="rId3"/>
    <p:sldId id="282" r:id="rId4"/>
    <p:sldId id="281" r:id="rId5"/>
    <p:sldId id="280" r:id="rId6"/>
    <p:sldId id="279" r:id="rId7"/>
    <p:sldId id="278" r:id="rId8"/>
    <p:sldId id="277" r:id="rId9"/>
    <p:sldId id="276" r:id="rId10"/>
    <p:sldId id="284" r:id="rId11"/>
    <p:sldId id="285" r:id="rId12"/>
    <p:sldId id="286" r:id="rId13"/>
    <p:sldId id="269" r:id="rId14"/>
    <p:sldId id="270" r:id="rId15"/>
    <p:sldId id="271" r:id="rId16"/>
    <p:sldId id="272" r:id="rId17"/>
    <p:sldId id="273" r:id="rId18"/>
    <p:sldId id="274" r:id="rId19"/>
    <p:sldId id="261" r:id="rId20"/>
    <p:sldId id="259" r:id="rId21"/>
    <p:sldId id="292" r:id="rId22"/>
    <p:sldId id="257" r:id="rId23"/>
    <p:sldId id="289" r:id="rId24"/>
    <p:sldId id="290" r:id="rId25"/>
    <p:sldId id="291" r:id="rId26"/>
    <p:sldId id="263" r:id="rId27"/>
    <p:sldId id="293" r:id="rId28"/>
    <p:sldId id="288" r:id="rId29"/>
    <p:sldId id="296" r:id="rId30"/>
    <p:sldId id="260" r:id="rId31"/>
    <p:sldId id="258" r:id="rId32"/>
    <p:sldId id="262" r:id="rId33"/>
    <p:sldId id="287" r:id="rId34"/>
    <p:sldId id="267" r:id="rId35"/>
    <p:sldId id="264" r:id="rId36"/>
    <p:sldId id="294" r:id="rId37"/>
    <p:sldId id="265" r:id="rId38"/>
    <p:sldId id="268" r:id="rId39"/>
    <p:sldId id="266" r:id="rId40"/>
    <p:sldId id="295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205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6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44538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686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1132810" y="5241130"/>
            <a:ext cx="72378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</p:txBody>
      </p:sp>
    </p:spTree>
    <p:extLst>
      <p:ext uri="{BB962C8B-B14F-4D97-AF65-F5344CB8AC3E}">
        <p14:creationId xmlns:p14="http://schemas.microsoft.com/office/powerpoint/2010/main" val="311439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Compare to behavior (discrimination)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1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6" y="-685284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5450" y="3977348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fixation task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073" y="1687866"/>
            <a:ext cx="7702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Within-subject analysis:</a:t>
            </a:r>
          </a:p>
          <a:p>
            <a:endParaRPr lang="en-US" sz="2400" dirty="0"/>
          </a:p>
          <a:p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endParaRPr lang="en-US" sz="2400" dirty="0"/>
          </a:p>
          <a:p>
            <a:r>
              <a:rPr lang="en-US" sz="2400" dirty="0" err="1" smtClean="0"/>
              <a:t>Deconvolution</a:t>
            </a:r>
            <a:r>
              <a:rPr lang="en-US" sz="2400" dirty="0" smtClean="0"/>
              <a:t> used to obtain per-condition </a:t>
            </a:r>
            <a:r>
              <a:rPr lang="en-US" sz="2400" dirty="0" err="1" smtClean="0"/>
              <a:t>timecourses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g_cc_con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5" y="179697"/>
            <a:ext cx="4804985" cy="3279593"/>
          </a:xfrm>
          <a:prstGeom prst="rect">
            <a:avLst/>
          </a:prstGeom>
        </p:spPr>
      </p:pic>
      <p:pic>
        <p:nvPicPr>
          <p:cNvPr id="6" name="Picture 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7" name="Picture 6" descr="avg_cc_coh_V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82" y="3158482"/>
            <a:ext cx="4726779" cy="32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08" y="868999"/>
            <a:ext cx="6516510" cy="5826527"/>
          </a:xfrm>
          <a:prstGeom prst="rect">
            <a:avLst/>
          </a:prstGeom>
        </p:spPr>
      </p:pic>
      <p:pic>
        <p:nvPicPr>
          <p:cNvPr id="3" name="Picture 2" descr="avg_cc_con_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7" y="2590289"/>
            <a:ext cx="2301531" cy="1570886"/>
          </a:xfrm>
          <a:prstGeom prst="rect">
            <a:avLst/>
          </a:prstGeom>
        </p:spPr>
      </p:pic>
      <p:pic>
        <p:nvPicPr>
          <p:cNvPr id="4" name="Picture 3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 descr="avg_cc_coh_V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80" y="-189553"/>
            <a:ext cx="2220366" cy="15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2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3" name="Picture 2" descr="avg_cc_con_M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5" y="139072"/>
            <a:ext cx="4937956" cy="3370351"/>
          </a:xfrm>
          <a:prstGeom prst="rect">
            <a:avLst/>
          </a:prstGeom>
        </p:spPr>
      </p:pic>
      <p:pic>
        <p:nvPicPr>
          <p:cNvPr id="4" name="Picture 3" descr="avg_cc_coh_M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01" y="3374268"/>
            <a:ext cx="4810260" cy="32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M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41" y="875105"/>
            <a:ext cx="6217124" cy="5558840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fMRI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1637146"/>
            <a:ext cx="8593792" cy="30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beha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193"/>
            <a:ext cx="9407401" cy="566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6_Behav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" y="1732025"/>
            <a:ext cx="8419393" cy="2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96" y="289573"/>
            <a:ext cx="3886987" cy="5837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2978" y="6427012"/>
            <a:ext cx="20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72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4027738">
            <a:off x="3455399" y="-1746558"/>
            <a:ext cx="2194033" cy="1019854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5229" y="513044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81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5517" y="4249410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2795861"/>
            <a:ext cx="0" cy="1453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5977" y="2795861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82530" y="1906379"/>
            <a:ext cx="0" cy="88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190637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98104" y="1355831"/>
            <a:ext cx="0" cy="55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133516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29197" y="1039088"/>
            <a:ext cx="0" cy="296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 flipV="1">
            <a:off x="-7076033" y="964868"/>
            <a:ext cx="15702526" cy="978182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566405" y="5663156"/>
            <a:ext cx="2780532" cy="1829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4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_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2" y="1052828"/>
            <a:ext cx="63373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9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66467" y="4420203"/>
            <a:ext cx="145200" cy="2565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8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8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9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102</Words>
  <Application>Microsoft Macintosh PowerPoint</Application>
  <PresentationFormat>On-screen Show (4:3)</PresentationFormat>
  <Paragraphs>26</Paragraphs>
  <Slides>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</cp:lastModifiedBy>
  <cp:revision>17</cp:revision>
  <dcterms:created xsi:type="dcterms:W3CDTF">2017-05-13T19:13:39Z</dcterms:created>
  <dcterms:modified xsi:type="dcterms:W3CDTF">2017-05-14T04:32:51Z</dcterms:modified>
</cp:coreProperties>
</file>